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589B-93A6-4F1E-BA4F-9451B5729602}" type="datetimeFigureOut">
              <a:rPr lang="en-US" smtClean="0"/>
              <a:t>08-May-15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56AB3-0AF1-44E6-8250-E48BB5AE3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1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589B-93A6-4F1E-BA4F-9451B5729602}" type="datetimeFigureOut">
              <a:rPr lang="en-US" smtClean="0"/>
              <a:t>08-May-15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56AB3-0AF1-44E6-8250-E48BB5AE3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7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589B-93A6-4F1E-BA4F-9451B5729602}" type="datetimeFigureOut">
              <a:rPr lang="en-US" smtClean="0"/>
              <a:t>08-May-15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56AB3-0AF1-44E6-8250-E48BB5AE3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589B-93A6-4F1E-BA4F-9451B5729602}" type="datetimeFigureOut">
              <a:rPr lang="en-US" smtClean="0"/>
              <a:t>08-May-15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56AB3-0AF1-44E6-8250-E48BB5AE3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3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589B-93A6-4F1E-BA4F-9451B5729602}" type="datetimeFigureOut">
              <a:rPr lang="en-US" smtClean="0"/>
              <a:t>08-May-15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56AB3-0AF1-44E6-8250-E48BB5AE3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85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589B-93A6-4F1E-BA4F-9451B5729602}" type="datetimeFigureOut">
              <a:rPr lang="en-US" smtClean="0"/>
              <a:t>08-May-15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56AB3-0AF1-44E6-8250-E48BB5AE3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2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589B-93A6-4F1E-BA4F-9451B5729602}" type="datetimeFigureOut">
              <a:rPr lang="en-US" smtClean="0"/>
              <a:t>08-May-15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56AB3-0AF1-44E6-8250-E48BB5AE3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46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589B-93A6-4F1E-BA4F-9451B5729602}" type="datetimeFigureOut">
              <a:rPr lang="en-US" smtClean="0"/>
              <a:t>08-May-15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56AB3-0AF1-44E6-8250-E48BB5AE3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36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589B-93A6-4F1E-BA4F-9451B5729602}" type="datetimeFigureOut">
              <a:rPr lang="en-US" smtClean="0"/>
              <a:t>08-May-15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56AB3-0AF1-44E6-8250-E48BB5AE3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9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589B-93A6-4F1E-BA4F-9451B5729602}" type="datetimeFigureOut">
              <a:rPr lang="en-US" smtClean="0"/>
              <a:t>08-May-15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56AB3-0AF1-44E6-8250-E48BB5AE3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2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589B-93A6-4F1E-BA4F-9451B5729602}" type="datetimeFigureOut">
              <a:rPr lang="en-US" smtClean="0"/>
              <a:t>08-May-15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56AB3-0AF1-44E6-8250-E48BB5AE3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76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2589B-93A6-4F1E-BA4F-9451B5729602}" type="datetimeFigureOut">
              <a:rPr lang="en-US" smtClean="0"/>
              <a:t>08-May-15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56AB3-0AF1-44E6-8250-E48BB5AE3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586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225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147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ABC</cp:lastModifiedBy>
  <cp:revision>1</cp:revision>
  <dcterms:created xsi:type="dcterms:W3CDTF">2015-05-08T15:38:34Z</dcterms:created>
  <dcterms:modified xsi:type="dcterms:W3CDTF">2015-05-08T15:44:12Z</dcterms:modified>
</cp:coreProperties>
</file>